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0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129FD84-4655-49FA-9E06-414A9C9379F9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A9B92C8-B833-4A18-BED8-4B182B3C7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FD84-4655-49FA-9E06-414A9C9379F9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92C8-B833-4A18-BED8-4B182B3C7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FD84-4655-49FA-9E06-414A9C9379F9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92C8-B833-4A18-BED8-4B182B3C7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FD84-4655-49FA-9E06-414A9C9379F9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92C8-B833-4A18-BED8-4B182B3C7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FD84-4655-49FA-9E06-414A9C9379F9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92C8-B833-4A18-BED8-4B182B3C7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FD84-4655-49FA-9E06-414A9C9379F9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92C8-B833-4A18-BED8-4B182B3C7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FD84-4655-49FA-9E06-414A9C9379F9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92C8-B833-4A18-BED8-4B182B3C7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FD84-4655-49FA-9E06-414A9C9379F9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92C8-B833-4A18-BED8-4B182B3C7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FD84-4655-49FA-9E06-414A9C9379F9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92C8-B833-4A18-BED8-4B182B3C7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129FD84-4655-49FA-9E06-414A9C9379F9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A9B92C8-B833-4A18-BED8-4B182B3C7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129FD84-4655-49FA-9E06-414A9C9379F9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A9B92C8-B833-4A18-BED8-4B182B3C7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129FD84-4655-49FA-9E06-414A9C9379F9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A9B92C8-B833-4A18-BED8-4B182B3C7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STRATEGIJSKI MENAD</a:t>
            </a:r>
            <a:r>
              <a:rPr lang="sr-Latn-RS" dirty="0" smtClean="0"/>
              <a:t>ŽMENT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prof</a:t>
            </a:r>
            <a:r>
              <a:rPr lang="sr-Latn-RS" b="1" dirty="0" smtClean="0"/>
              <a:t>. dr Katarina Zakić</a:t>
            </a:r>
          </a:p>
          <a:p>
            <a:r>
              <a:rPr lang="en-US" b="1" dirty="0" smtClean="0"/>
              <a:t>doc. </a:t>
            </a:r>
            <a:r>
              <a:rPr lang="en-US" b="1" dirty="0" err="1" smtClean="0"/>
              <a:t>dr</a:t>
            </a:r>
            <a:r>
              <a:rPr lang="en-US" b="1" dirty="0" smtClean="0"/>
              <a:t> Andrea Bu</a:t>
            </a:r>
            <a:r>
              <a:rPr lang="sr-Latn-RS" b="1" dirty="0" smtClean="0"/>
              <a:t>č</a:t>
            </a:r>
            <a:r>
              <a:rPr lang="en-US" b="1" dirty="0" err="1" smtClean="0"/>
              <a:t>alina</a:t>
            </a:r>
            <a:r>
              <a:rPr lang="en-US" b="1" dirty="0" smtClean="0"/>
              <a:t> </a:t>
            </a:r>
            <a:r>
              <a:rPr lang="en-US" b="1" dirty="0" err="1" smtClean="0"/>
              <a:t>Mati</a:t>
            </a:r>
            <a:r>
              <a:rPr lang="sr-Latn-RS" b="1" dirty="0" smtClean="0"/>
              <a:t>ć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48005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 smtClean="0"/>
              <a:t>UVOD U STRATEGIJSKI MENADŽMENT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sz="2400" b="1" dirty="0" smtClean="0"/>
              <a:t>Literatura: </a:t>
            </a:r>
            <a:r>
              <a:rPr lang="sr-Latn-RS" sz="2400" dirty="0" smtClean="0"/>
              <a:t>Savremeni strategijski menadžment, Momčilo Milisavljević</a:t>
            </a:r>
          </a:p>
          <a:p>
            <a:r>
              <a:rPr lang="sr-Latn-RS" sz="2400" b="1" dirty="0" smtClean="0"/>
              <a:t>Gradivo</a:t>
            </a:r>
            <a:r>
              <a:rPr lang="sr-Latn-RS" sz="2400" dirty="0" smtClean="0"/>
              <a:t> koje se polaže: od 1-431 strane</a:t>
            </a:r>
          </a:p>
          <a:p>
            <a:r>
              <a:rPr lang="sr-Latn-RS" sz="2400" b="1" dirty="0" smtClean="0"/>
              <a:t>Predmetni profesor</a:t>
            </a:r>
            <a:r>
              <a:rPr lang="sr-Latn-RS" sz="2400" dirty="0" smtClean="0"/>
              <a:t>: prof. dr Katarina Zakić</a:t>
            </a:r>
            <a:endParaRPr lang="sr-Latn-RS" sz="2400" dirty="0"/>
          </a:p>
          <a:p>
            <a:r>
              <a:rPr lang="sr-Latn-RS" sz="2400" b="1" dirty="0" smtClean="0"/>
              <a:t>Konsultacije: č</a:t>
            </a:r>
            <a:r>
              <a:rPr lang="en-US" sz="2400" b="1" dirty="0" smtClean="0"/>
              <a:t>etvrtak </a:t>
            </a:r>
            <a:r>
              <a:rPr lang="sr-Latn-RS" sz="2400" b="1" dirty="0" smtClean="0"/>
              <a:t>15</a:t>
            </a:r>
            <a:r>
              <a:rPr lang="en-US" sz="2400" b="1" dirty="0" smtClean="0"/>
              <a:t>.</a:t>
            </a:r>
            <a:r>
              <a:rPr lang="sr-Latn-RS" sz="2400" b="1" dirty="0" smtClean="0"/>
              <a:t>45 </a:t>
            </a:r>
            <a:r>
              <a:rPr lang="en-US" sz="2400" b="1" dirty="0" smtClean="0"/>
              <a:t>-17.</a:t>
            </a:r>
            <a:r>
              <a:rPr lang="sr-Latn-RS" sz="2400" b="1" dirty="0" smtClean="0"/>
              <a:t>45</a:t>
            </a:r>
            <a:r>
              <a:rPr lang="en-US" sz="2400" b="1" dirty="0" smtClean="0"/>
              <a:t>h </a:t>
            </a:r>
            <a:r>
              <a:rPr lang="en-US" dirty="0"/>
              <a:t>kabinet </a:t>
            </a:r>
            <a:r>
              <a:rPr lang="sr-Latn-RS" dirty="0" smtClean="0"/>
              <a:t>23,</a:t>
            </a:r>
            <a:r>
              <a:rPr lang="en-US" sz="2400" dirty="0" smtClean="0"/>
              <a:t> </a:t>
            </a:r>
            <a:r>
              <a:rPr lang="sr-Latn-RS" sz="2400" dirty="0" smtClean="0"/>
              <a:t>Bulevar maršala Tolbuhina 8</a:t>
            </a:r>
            <a:r>
              <a:rPr lang="en-US" sz="2400" dirty="0" smtClean="0"/>
              <a:t>, </a:t>
            </a:r>
            <a:endParaRPr lang="sr-Latn-RS" sz="2400" dirty="0" smtClean="0"/>
          </a:p>
          <a:p>
            <a:r>
              <a:rPr lang="sr-Latn-RS" b="1" dirty="0"/>
              <a:t>Predmetni profesor</a:t>
            </a:r>
            <a:r>
              <a:rPr lang="sr-Latn-RS" dirty="0"/>
              <a:t>: </a:t>
            </a:r>
            <a:r>
              <a:rPr lang="sr-Latn-RS" dirty="0" smtClean="0"/>
              <a:t>doc. </a:t>
            </a:r>
            <a:r>
              <a:rPr lang="sr-Latn-RS" dirty="0"/>
              <a:t>dr </a:t>
            </a:r>
            <a:r>
              <a:rPr lang="sr-Latn-RS" dirty="0" smtClean="0"/>
              <a:t>Andrea Bučalina Matić</a:t>
            </a:r>
            <a:endParaRPr lang="sr-Latn-RS" sz="2400" b="1" dirty="0" smtClean="0"/>
          </a:p>
          <a:p>
            <a:r>
              <a:rPr lang="sr-Latn-RS" sz="2400" smtClean="0"/>
              <a:t>Konsultacije: </a:t>
            </a:r>
            <a:r>
              <a:rPr lang="sr-Latn-RS" sz="2400" b="1" dirty="0" smtClean="0"/>
              <a:t>utorak 15.00 - 17.00h </a:t>
            </a:r>
            <a:r>
              <a:rPr lang="en-US" sz="2400" dirty="0" err="1" smtClean="0"/>
              <a:t>kabinet</a:t>
            </a:r>
            <a:r>
              <a:rPr lang="en-US" dirty="0" smtClean="0"/>
              <a:t> </a:t>
            </a:r>
            <a:r>
              <a:rPr lang="sr-Latn-RS" dirty="0" smtClean="0"/>
              <a:t>30, </a:t>
            </a:r>
            <a:r>
              <a:rPr lang="sr-Latn-RS" dirty="0"/>
              <a:t>Bulevar </a:t>
            </a:r>
            <a:r>
              <a:rPr lang="sr-Latn-RS" dirty="0" smtClean="0"/>
              <a:t>umetnosti 29</a:t>
            </a:r>
            <a:endParaRPr lang="sr-Latn-R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56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UVOD U STRATEGIJSKI MENADŽMENT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Način polaganja ispita:</a:t>
            </a:r>
          </a:p>
          <a:p>
            <a:r>
              <a:rPr lang="sr-Latn-RS" sz="2800" dirty="0" smtClean="0"/>
              <a:t>1. pisanje i odbrana seminarskog rada u terminu vežbi</a:t>
            </a:r>
          </a:p>
          <a:p>
            <a:r>
              <a:rPr lang="sr-Latn-RS" sz="2800" dirty="0" smtClean="0"/>
              <a:t>2. polaganje usmenog ispita u redovnim ispitnim rokovima</a:t>
            </a:r>
            <a:endParaRPr 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111740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UVOD U STRATEGIJSKI MENADŽMENT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Knjiga je podeljena na četiri dela, a na ovom predmetu se rade prva tri dela:</a:t>
            </a:r>
          </a:p>
          <a:p>
            <a:r>
              <a:rPr lang="sr-Latn-RS" dirty="0" smtClean="0"/>
              <a:t>1. Osnovi strategijskog menadžmenta</a:t>
            </a:r>
          </a:p>
          <a:p>
            <a:r>
              <a:rPr lang="sr-Latn-RS" dirty="0" smtClean="0"/>
              <a:t>2. Strategijska analiza</a:t>
            </a:r>
          </a:p>
          <a:p>
            <a:r>
              <a:rPr lang="sr-Latn-RS" dirty="0" smtClean="0"/>
              <a:t>3. Strategijski izbor</a:t>
            </a:r>
          </a:p>
          <a:p>
            <a:r>
              <a:rPr lang="sr-Latn-RS" dirty="0" smtClean="0">
                <a:solidFill>
                  <a:srgbClr val="FF0000"/>
                </a:solidFill>
              </a:rPr>
              <a:t>4. Strategijska promena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8297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/>
              <a:t>UVOD U STRATEGIJSKI MENADŽMENT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Prvi deo: Osnovi strategijskog menadžmenta</a:t>
            </a:r>
          </a:p>
          <a:p>
            <a:r>
              <a:rPr lang="sr-Latn-RS" dirty="0" smtClean="0"/>
              <a:t>Razvoj menadžmenta i strategijskog menadžmenta</a:t>
            </a:r>
          </a:p>
          <a:p>
            <a:r>
              <a:rPr lang="sr-Latn-RS" dirty="0" smtClean="0"/>
              <a:t>Strategijska vizija i ciljevi</a:t>
            </a:r>
          </a:p>
          <a:p>
            <a:r>
              <a:rPr lang="sr-Latn-RS" dirty="0" smtClean="0"/>
              <a:t>Strategija</a:t>
            </a:r>
          </a:p>
          <a:p>
            <a:r>
              <a:rPr lang="sr-Latn-RS" dirty="0" smtClean="0"/>
              <a:t>Nivoi strategija preduzeća</a:t>
            </a:r>
          </a:p>
          <a:p>
            <a:pPr marL="0" indent="0">
              <a:buNone/>
            </a:pPr>
            <a:endParaRPr lang="sr-Latn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35451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/>
              <a:t>UVOD U STRATEGIJSKI MENADŽMENT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Drugi </a:t>
            </a:r>
            <a:r>
              <a:rPr lang="sr-Latn-RS" b="1" dirty="0"/>
              <a:t>deo: </a:t>
            </a:r>
            <a:r>
              <a:rPr lang="sr-Latn-RS" b="1" dirty="0" smtClean="0"/>
              <a:t>Strategijska analiza</a:t>
            </a:r>
          </a:p>
          <a:p>
            <a:r>
              <a:rPr lang="sr-Latn-RS" dirty="0" smtClean="0"/>
              <a:t>Informacije za strategijski menadžment</a:t>
            </a:r>
          </a:p>
          <a:p>
            <a:r>
              <a:rPr lang="sr-Latn-RS" dirty="0" smtClean="0"/>
              <a:t>Interna analiza</a:t>
            </a:r>
          </a:p>
          <a:p>
            <a:r>
              <a:rPr lang="sr-Latn-RS" dirty="0" smtClean="0"/>
              <a:t>Analiza sredine</a:t>
            </a:r>
          </a:p>
          <a:p>
            <a:r>
              <a:rPr lang="sr-Latn-RS" dirty="0" smtClean="0"/>
              <a:t>Analiza konkurencije</a:t>
            </a:r>
            <a:endParaRPr lang="sr-Latn-R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93840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/>
              <a:t>UVOD U STRATEGIJSKI MENADŽMENT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r-Latn-RS" b="1" dirty="0" smtClean="0"/>
              <a:t>Treći </a:t>
            </a:r>
            <a:r>
              <a:rPr lang="sr-Latn-RS" b="1" dirty="0"/>
              <a:t>deo: </a:t>
            </a:r>
            <a:r>
              <a:rPr lang="sr-Latn-RS" b="1" dirty="0" smtClean="0"/>
              <a:t>Strategijski izbor</a:t>
            </a:r>
          </a:p>
          <a:p>
            <a:r>
              <a:rPr lang="sr-Latn-RS" dirty="0" smtClean="0"/>
              <a:t>Strategijske odluke</a:t>
            </a:r>
          </a:p>
          <a:p>
            <a:r>
              <a:rPr lang="sr-Latn-RS" dirty="0" smtClean="0"/>
              <a:t>Generičke strategije</a:t>
            </a:r>
          </a:p>
          <a:p>
            <a:r>
              <a:rPr lang="sr-Latn-RS" dirty="0" smtClean="0"/>
              <a:t>Strategije rasta</a:t>
            </a:r>
          </a:p>
          <a:p>
            <a:r>
              <a:rPr lang="sr-Latn-RS" dirty="0" smtClean="0"/>
              <a:t>Strategije kontrakcije i zaokreta</a:t>
            </a:r>
          </a:p>
          <a:p>
            <a:r>
              <a:rPr lang="sr-Latn-RS" dirty="0" smtClean="0"/>
              <a:t>Preduzetničke strategije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63440" y="2743199"/>
            <a:ext cx="3200400" cy="2981325"/>
          </a:xfrm>
        </p:spPr>
        <p:txBody>
          <a:bodyPr/>
          <a:lstStyle/>
          <a:p>
            <a:r>
              <a:rPr lang="sr-Latn-RS" dirty="0"/>
              <a:t>Inovativne strategije</a:t>
            </a:r>
          </a:p>
          <a:p>
            <a:r>
              <a:rPr lang="sr-Latn-RS" dirty="0"/>
              <a:t>Tehnološke strategije</a:t>
            </a:r>
          </a:p>
          <a:p>
            <a:r>
              <a:rPr lang="sr-Latn-RS" dirty="0" smtClean="0"/>
              <a:t>Međunarodne strategije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31562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109</TotalTime>
  <Words>220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Pushpin</vt:lpstr>
      <vt:lpstr>STRATEGIJSKI MENADŽMENT</vt:lpstr>
      <vt:lpstr>UVOD U STRATEGIJSKI MENADŽMENT</vt:lpstr>
      <vt:lpstr>UVOD U STRATEGIJSKI MENADŽMENT</vt:lpstr>
      <vt:lpstr>UVOD U STRATEGIJSKI MENADŽMENT</vt:lpstr>
      <vt:lpstr>UVOD U STRATEGIJSKI MENADŽMENT</vt:lpstr>
      <vt:lpstr>UVOD U STRATEGIJSKI MENADŽMENT</vt:lpstr>
      <vt:lpstr>UVOD U STRATEGIJSKI MENADŽMENT</vt:lpstr>
    </vt:vector>
  </TitlesOfParts>
  <Company>TEAM 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STRATEGIJSKI MENADŽMENT</dc:title>
  <dc:creator>Dimmy</dc:creator>
  <cp:lastModifiedBy>vesna</cp:lastModifiedBy>
  <cp:revision>16</cp:revision>
  <dcterms:created xsi:type="dcterms:W3CDTF">2016-10-02T07:33:55Z</dcterms:created>
  <dcterms:modified xsi:type="dcterms:W3CDTF">2017-12-28T21:12:39Z</dcterms:modified>
</cp:coreProperties>
</file>